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9" r:id="rId4"/>
    <p:sldId id="264" r:id="rId5"/>
    <p:sldId id="265" r:id="rId6"/>
    <p:sldId id="261" r:id="rId7"/>
    <p:sldId id="260" r:id="rId8"/>
    <p:sldId id="263" r:id="rId9"/>
    <p:sldId id="262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7D1C1DE-2DC1-491A-B6E9-ACBFCAB61B02}" v="3" dt="2022-04-01T16:52:49.067"/>
    <p1510:client id="{C783A444-6CFC-4CD4-A5F7-033EBD5E86E6}" v="337" dt="2022-03-27T12:57:48.04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6/11/relationships/changesInfo" Target="changesInfos/changesInfo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IMONA GEORGIEVA (1900745)" userId="S::s.georgieva@rgu.ac.uk::ae8ecd33-0122-47cd-9c1e-394cd4c4d988" providerId="AD" clId="Web-{C783A444-6CFC-4CD4-A5F7-033EBD5E86E6}"/>
    <pc:docChg chg="addSld delSld modSld sldOrd">
      <pc:chgData name="SIMONA GEORGIEVA (1900745)" userId="S::s.georgieva@rgu.ac.uk::ae8ecd33-0122-47cd-9c1e-394cd4c4d988" providerId="AD" clId="Web-{C783A444-6CFC-4CD4-A5F7-033EBD5E86E6}" dt="2022-03-27T12:57:48.042" v="311" actId="14100"/>
      <pc:docMkLst>
        <pc:docMk/>
      </pc:docMkLst>
      <pc:sldChg chg="addSp delSp modSp">
        <pc:chgData name="SIMONA GEORGIEVA (1900745)" userId="S::s.georgieva@rgu.ac.uk::ae8ecd33-0122-47cd-9c1e-394cd4c4d988" providerId="AD" clId="Web-{C783A444-6CFC-4CD4-A5F7-033EBD5E86E6}" dt="2022-03-27T10:05:36.944" v="118" actId="1076"/>
        <pc:sldMkLst>
          <pc:docMk/>
          <pc:sldMk cId="109857222" sldId="256"/>
        </pc:sldMkLst>
        <pc:spChg chg="del">
          <ac:chgData name="SIMONA GEORGIEVA (1900745)" userId="S::s.georgieva@rgu.ac.uk::ae8ecd33-0122-47cd-9c1e-394cd4c4d988" providerId="AD" clId="Web-{C783A444-6CFC-4CD4-A5F7-033EBD5E86E6}" dt="2022-03-27T09:49:48.652" v="1"/>
          <ac:spMkLst>
            <pc:docMk/>
            <pc:sldMk cId="109857222" sldId="256"/>
            <ac:spMk id="2" creationId="{00000000-0000-0000-0000-000000000000}"/>
          </ac:spMkLst>
        </pc:spChg>
        <pc:spChg chg="del">
          <ac:chgData name="SIMONA GEORGIEVA (1900745)" userId="S::s.georgieva@rgu.ac.uk::ae8ecd33-0122-47cd-9c1e-394cd4c4d988" providerId="AD" clId="Web-{C783A444-6CFC-4CD4-A5F7-033EBD5E86E6}" dt="2022-03-27T09:49:49.590" v="2"/>
          <ac:spMkLst>
            <pc:docMk/>
            <pc:sldMk cId="109857222" sldId="256"/>
            <ac:spMk id="3" creationId="{00000000-0000-0000-0000-000000000000}"/>
          </ac:spMkLst>
        </pc:spChg>
        <pc:spChg chg="add mod">
          <ac:chgData name="SIMONA GEORGIEVA (1900745)" userId="S::s.georgieva@rgu.ac.uk::ae8ecd33-0122-47cd-9c1e-394cd4c4d988" providerId="AD" clId="Web-{C783A444-6CFC-4CD4-A5F7-033EBD5E86E6}" dt="2022-03-27T09:57:17.838" v="45" actId="1076"/>
          <ac:spMkLst>
            <pc:docMk/>
            <pc:sldMk cId="109857222" sldId="256"/>
            <ac:spMk id="5" creationId="{2976DE2B-091D-706A-F385-8A0A52532D15}"/>
          </ac:spMkLst>
        </pc:spChg>
        <pc:picChg chg="add mod">
          <ac:chgData name="SIMONA GEORGIEVA (1900745)" userId="S::s.georgieva@rgu.ac.uk::ae8ecd33-0122-47cd-9c1e-394cd4c4d988" providerId="AD" clId="Web-{C783A444-6CFC-4CD4-A5F7-033EBD5E86E6}" dt="2022-03-27T10:05:33.600" v="116" actId="1076"/>
          <ac:picMkLst>
            <pc:docMk/>
            <pc:sldMk cId="109857222" sldId="256"/>
            <ac:picMk id="4" creationId="{92F86198-7AA8-FBD2-4B09-73639F821E23}"/>
          </ac:picMkLst>
        </pc:picChg>
        <pc:picChg chg="add del mod">
          <ac:chgData name="SIMONA GEORGIEVA (1900745)" userId="S::s.georgieva@rgu.ac.uk::ae8ecd33-0122-47cd-9c1e-394cd4c4d988" providerId="AD" clId="Web-{C783A444-6CFC-4CD4-A5F7-033EBD5E86E6}" dt="2022-03-27T09:54:16.065" v="29"/>
          <ac:picMkLst>
            <pc:docMk/>
            <pc:sldMk cId="109857222" sldId="256"/>
            <ac:picMk id="6" creationId="{2D950A6A-8BE6-91A9-D689-E6C7DB1E5B28}"/>
          </ac:picMkLst>
        </pc:picChg>
        <pc:picChg chg="add mod">
          <ac:chgData name="SIMONA GEORGIEVA (1900745)" userId="S::s.georgieva@rgu.ac.uk::ae8ecd33-0122-47cd-9c1e-394cd4c4d988" providerId="AD" clId="Web-{C783A444-6CFC-4CD4-A5F7-033EBD5E86E6}" dt="2022-03-27T09:57:17.838" v="46" actId="1076"/>
          <ac:picMkLst>
            <pc:docMk/>
            <pc:sldMk cId="109857222" sldId="256"/>
            <ac:picMk id="7" creationId="{CE8261B4-1213-D1C9-7DFA-353D62A6609F}"/>
          </ac:picMkLst>
        </pc:picChg>
        <pc:picChg chg="add mod">
          <ac:chgData name="SIMONA GEORGIEVA (1900745)" userId="S::s.georgieva@rgu.ac.uk::ae8ecd33-0122-47cd-9c1e-394cd4c4d988" providerId="AD" clId="Web-{C783A444-6CFC-4CD4-A5F7-033EBD5E86E6}" dt="2022-03-27T10:05:36.944" v="118" actId="1076"/>
          <ac:picMkLst>
            <pc:docMk/>
            <pc:sldMk cId="109857222" sldId="256"/>
            <ac:picMk id="8" creationId="{9D606C81-0A34-6DCD-1ECA-85260A769335}"/>
          </ac:picMkLst>
        </pc:picChg>
      </pc:sldChg>
      <pc:sldChg chg="addSp delSp modSp new mod setBg">
        <pc:chgData name="SIMONA GEORGIEVA (1900745)" userId="S::s.georgieva@rgu.ac.uk::ae8ecd33-0122-47cd-9c1e-394cd4c4d988" providerId="AD" clId="Web-{C783A444-6CFC-4CD4-A5F7-033EBD5E86E6}" dt="2022-03-27T12:54:23.911" v="289"/>
        <pc:sldMkLst>
          <pc:docMk/>
          <pc:sldMk cId="2026582015" sldId="257"/>
        </pc:sldMkLst>
        <pc:spChg chg="del">
          <ac:chgData name="SIMONA GEORGIEVA (1900745)" userId="S::s.georgieva@rgu.ac.uk::ae8ecd33-0122-47cd-9c1e-394cd4c4d988" providerId="AD" clId="Web-{C783A444-6CFC-4CD4-A5F7-033EBD5E86E6}" dt="2022-03-27T09:58:33.042" v="53"/>
          <ac:spMkLst>
            <pc:docMk/>
            <pc:sldMk cId="2026582015" sldId="257"/>
            <ac:spMk id="2" creationId="{D8E416AB-EE49-8BC5-CAD7-FA1E87440FE5}"/>
          </ac:spMkLst>
        </pc:spChg>
        <pc:spChg chg="del">
          <ac:chgData name="SIMONA GEORGIEVA (1900745)" userId="S::s.georgieva@rgu.ac.uk::ae8ecd33-0122-47cd-9c1e-394cd4c4d988" providerId="AD" clId="Web-{C783A444-6CFC-4CD4-A5F7-033EBD5E86E6}" dt="2022-03-27T09:58:30.417" v="52"/>
          <ac:spMkLst>
            <pc:docMk/>
            <pc:sldMk cId="2026582015" sldId="257"/>
            <ac:spMk id="3" creationId="{6AD8D6AA-5028-6E44-D6D8-AC5701D26AC9}"/>
          </ac:spMkLst>
        </pc:spChg>
        <pc:spChg chg="add del">
          <ac:chgData name="SIMONA GEORGIEVA (1900745)" userId="S::s.georgieva@rgu.ac.uk::ae8ecd33-0122-47cd-9c1e-394cd4c4d988" providerId="AD" clId="Web-{C783A444-6CFC-4CD4-A5F7-033EBD5E86E6}" dt="2022-03-27T10:00:13.404" v="71"/>
          <ac:spMkLst>
            <pc:docMk/>
            <pc:sldMk cId="2026582015" sldId="257"/>
            <ac:spMk id="10" creationId="{5D1D4658-32CD-4903-BDA6-7B54EEA4ED6F}"/>
          </ac:spMkLst>
        </pc:spChg>
        <pc:spChg chg="add del">
          <ac:chgData name="SIMONA GEORGIEVA (1900745)" userId="S::s.georgieva@rgu.ac.uk::ae8ecd33-0122-47cd-9c1e-394cd4c4d988" providerId="AD" clId="Web-{C783A444-6CFC-4CD4-A5F7-033EBD5E86E6}" dt="2022-03-27T10:00:13.404" v="71"/>
          <ac:spMkLst>
            <pc:docMk/>
            <pc:sldMk cId="2026582015" sldId="257"/>
            <ac:spMk id="12" creationId="{7A29A97C-0C3C-4F06-9CA4-68DFD1CE4039}"/>
          </ac:spMkLst>
        </pc:spChg>
        <pc:spChg chg="add del">
          <ac:chgData name="SIMONA GEORGIEVA (1900745)" userId="S::s.georgieva@rgu.ac.uk::ae8ecd33-0122-47cd-9c1e-394cd4c4d988" providerId="AD" clId="Web-{C783A444-6CFC-4CD4-A5F7-033EBD5E86E6}" dt="2022-03-27T10:00:13.404" v="71"/>
          <ac:spMkLst>
            <pc:docMk/>
            <pc:sldMk cId="2026582015" sldId="257"/>
            <ac:spMk id="14" creationId="{801292C1-8B12-4AF2-9B59-8851A132E5E2}"/>
          </ac:spMkLst>
        </pc:spChg>
        <pc:spChg chg="add del">
          <ac:chgData name="SIMONA GEORGIEVA (1900745)" userId="S::s.georgieva@rgu.ac.uk::ae8ecd33-0122-47cd-9c1e-394cd4c4d988" providerId="AD" clId="Web-{C783A444-6CFC-4CD4-A5F7-033EBD5E86E6}" dt="2022-03-27T10:00:20.436" v="74"/>
          <ac:spMkLst>
            <pc:docMk/>
            <pc:sldMk cId="2026582015" sldId="257"/>
            <ac:spMk id="16" creationId="{D64E9910-51FE-45BF-973D-9D2401FD3C63}"/>
          </ac:spMkLst>
        </pc:spChg>
        <pc:spChg chg="add del">
          <ac:chgData name="SIMONA GEORGIEVA (1900745)" userId="S::s.georgieva@rgu.ac.uk::ae8ecd33-0122-47cd-9c1e-394cd4c4d988" providerId="AD" clId="Web-{C783A444-6CFC-4CD4-A5F7-033EBD5E86E6}" dt="2022-03-27T10:00:20.436" v="74"/>
          <ac:spMkLst>
            <pc:docMk/>
            <pc:sldMk cId="2026582015" sldId="257"/>
            <ac:spMk id="17" creationId="{8950AD4C-6AF3-49F8-94E1-DBCAFB39478B}"/>
          </ac:spMkLst>
        </pc:spChg>
        <pc:spChg chg="add del">
          <ac:chgData name="SIMONA GEORGIEVA (1900745)" userId="S::s.georgieva@rgu.ac.uk::ae8ecd33-0122-47cd-9c1e-394cd4c4d988" providerId="AD" clId="Web-{C783A444-6CFC-4CD4-A5F7-033EBD5E86E6}" dt="2022-03-27T10:00:20.436" v="74"/>
          <ac:spMkLst>
            <pc:docMk/>
            <pc:sldMk cId="2026582015" sldId="257"/>
            <ac:spMk id="18" creationId="{0ACBD85E-A404-45CB-B532-1039E479D4C6}"/>
          </ac:spMkLst>
        </pc:spChg>
        <pc:spChg chg="add del">
          <ac:chgData name="SIMONA GEORGIEVA (1900745)" userId="S::s.georgieva@rgu.ac.uk::ae8ecd33-0122-47cd-9c1e-394cd4c4d988" providerId="AD" clId="Web-{C783A444-6CFC-4CD4-A5F7-033EBD5E86E6}" dt="2022-03-27T10:00:20.436" v="74"/>
          <ac:spMkLst>
            <pc:docMk/>
            <pc:sldMk cId="2026582015" sldId="257"/>
            <ac:spMk id="19" creationId="{DB1626B1-BAC7-4893-A5AC-620597685187}"/>
          </ac:spMkLst>
        </pc:spChg>
        <pc:spChg chg="add del">
          <ac:chgData name="SIMONA GEORGIEVA (1900745)" userId="S::s.georgieva@rgu.ac.uk::ae8ecd33-0122-47cd-9c1e-394cd4c4d988" providerId="AD" clId="Web-{C783A444-6CFC-4CD4-A5F7-033EBD5E86E6}" dt="2022-03-27T10:04:45.115" v="101"/>
          <ac:spMkLst>
            <pc:docMk/>
            <pc:sldMk cId="2026582015" sldId="257"/>
            <ac:spMk id="24" creationId="{5D1D4658-32CD-4903-BDA6-7B54EEA4ED6F}"/>
          </ac:spMkLst>
        </pc:spChg>
        <pc:spChg chg="add del">
          <ac:chgData name="SIMONA GEORGIEVA (1900745)" userId="S::s.georgieva@rgu.ac.uk::ae8ecd33-0122-47cd-9c1e-394cd4c4d988" providerId="AD" clId="Web-{C783A444-6CFC-4CD4-A5F7-033EBD5E86E6}" dt="2022-03-27T10:04:45.115" v="101"/>
          <ac:spMkLst>
            <pc:docMk/>
            <pc:sldMk cId="2026582015" sldId="257"/>
            <ac:spMk id="26" creationId="{7A29A97C-0C3C-4F06-9CA4-68DFD1CE4039}"/>
          </ac:spMkLst>
        </pc:spChg>
        <pc:spChg chg="add del">
          <ac:chgData name="SIMONA GEORGIEVA (1900745)" userId="S::s.georgieva@rgu.ac.uk::ae8ecd33-0122-47cd-9c1e-394cd4c4d988" providerId="AD" clId="Web-{C783A444-6CFC-4CD4-A5F7-033EBD5E86E6}" dt="2022-03-27T10:04:45.115" v="101"/>
          <ac:spMkLst>
            <pc:docMk/>
            <pc:sldMk cId="2026582015" sldId="257"/>
            <ac:spMk id="28" creationId="{801292C1-8B12-4AF2-9B59-8851A132E5E2}"/>
          </ac:spMkLst>
        </pc:spChg>
        <pc:spChg chg="add del">
          <ac:chgData name="SIMONA GEORGIEVA (1900745)" userId="S::s.georgieva@rgu.ac.uk::ae8ecd33-0122-47cd-9c1e-394cd4c4d988" providerId="AD" clId="Web-{C783A444-6CFC-4CD4-A5F7-033EBD5E86E6}" dt="2022-03-27T12:54:23.911" v="289"/>
          <ac:spMkLst>
            <pc:docMk/>
            <pc:sldMk cId="2026582015" sldId="257"/>
            <ac:spMk id="40" creationId="{D9C4A1E0-B30B-4F81-873C-F77710333B2A}"/>
          </ac:spMkLst>
        </pc:spChg>
        <pc:spChg chg="add del">
          <ac:chgData name="SIMONA GEORGIEVA (1900745)" userId="S::s.georgieva@rgu.ac.uk::ae8ecd33-0122-47cd-9c1e-394cd4c4d988" providerId="AD" clId="Web-{C783A444-6CFC-4CD4-A5F7-033EBD5E86E6}" dt="2022-03-27T12:54:23.911" v="289"/>
          <ac:spMkLst>
            <pc:docMk/>
            <pc:sldMk cId="2026582015" sldId="257"/>
            <ac:spMk id="42" creationId="{2884BC28-8C65-4886-B01A-667342EB70D7}"/>
          </ac:spMkLst>
        </pc:spChg>
        <pc:spChg chg="add del">
          <ac:chgData name="SIMONA GEORGIEVA (1900745)" userId="S::s.georgieva@rgu.ac.uk::ae8ecd33-0122-47cd-9c1e-394cd4c4d988" providerId="AD" clId="Web-{C783A444-6CFC-4CD4-A5F7-033EBD5E86E6}" dt="2022-03-27T12:54:23.911" v="289"/>
          <ac:spMkLst>
            <pc:docMk/>
            <pc:sldMk cId="2026582015" sldId="257"/>
            <ac:spMk id="44" creationId="{0FC820FD-F8C0-4426-A38A-5B80A2E5286F}"/>
          </ac:spMkLst>
        </pc:spChg>
        <pc:spChg chg="add del">
          <ac:chgData name="SIMONA GEORGIEVA (1900745)" userId="S::s.georgieva@rgu.ac.uk::ae8ecd33-0122-47cd-9c1e-394cd4c4d988" providerId="AD" clId="Web-{C783A444-6CFC-4CD4-A5F7-033EBD5E86E6}" dt="2022-03-27T12:54:23.911" v="289"/>
          <ac:spMkLst>
            <pc:docMk/>
            <pc:sldMk cId="2026582015" sldId="257"/>
            <ac:spMk id="46" creationId="{E1DAA296-54E3-4547-B36F-E8B35335378A}"/>
          </ac:spMkLst>
        </pc:spChg>
        <pc:spChg chg="add">
          <ac:chgData name="SIMONA GEORGIEVA (1900745)" userId="S::s.georgieva@rgu.ac.uk::ae8ecd33-0122-47cd-9c1e-394cd4c4d988" providerId="AD" clId="Web-{C783A444-6CFC-4CD4-A5F7-033EBD5E86E6}" dt="2022-03-27T12:54:23.911" v="289"/>
          <ac:spMkLst>
            <pc:docMk/>
            <pc:sldMk cId="2026582015" sldId="257"/>
            <ac:spMk id="51" creationId="{EE5F705A-5E81-4B3A-8EF4-911982DB313C}"/>
          </ac:spMkLst>
        </pc:spChg>
        <pc:spChg chg="add">
          <ac:chgData name="SIMONA GEORGIEVA (1900745)" userId="S::s.georgieva@rgu.ac.uk::ae8ecd33-0122-47cd-9c1e-394cd4c4d988" providerId="AD" clId="Web-{C783A444-6CFC-4CD4-A5F7-033EBD5E86E6}" dt="2022-03-27T12:54:23.911" v="289"/>
          <ac:spMkLst>
            <pc:docMk/>
            <pc:sldMk cId="2026582015" sldId="257"/>
            <ac:spMk id="53" creationId="{AD8F92D9-1751-4ABF-9CB7-D198C9A05A46}"/>
          </ac:spMkLst>
        </pc:spChg>
        <pc:spChg chg="add">
          <ac:chgData name="SIMONA GEORGIEVA (1900745)" userId="S::s.georgieva@rgu.ac.uk::ae8ecd33-0122-47cd-9c1e-394cd4c4d988" providerId="AD" clId="Web-{C783A444-6CFC-4CD4-A5F7-033EBD5E86E6}" dt="2022-03-27T12:54:23.911" v="289"/>
          <ac:spMkLst>
            <pc:docMk/>
            <pc:sldMk cId="2026582015" sldId="257"/>
            <ac:spMk id="55" creationId="{6D6B998F-CA62-4EE6-B7E7-046377D4F7EF}"/>
          </ac:spMkLst>
        </pc:spChg>
        <pc:picChg chg="add del mod ord modCrop">
          <ac:chgData name="SIMONA GEORGIEVA (1900745)" userId="S::s.georgieva@rgu.ac.uk::ae8ecd33-0122-47cd-9c1e-394cd4c4d988" providerId="AD" clId="Web-{C783A444-6CFC-4CD4-A5F7-033EBD5E86E6}" dt="2022-03-27T12:54:15.317" v="288"/>
          <ac:picMkLst>
            <pc:docMk/>
            <pc:sldMk cId="2026582015" sldId="257"/>
            <ac:picMk id="4" creationId="{948E51F1-6DFD-860A-2C91-659C8A74724D}"/>
          </ac:picMkLst>
        </pc:picChg>
        <pc:picChg chg="add mod ord">
          <ac:chgData name="SIMONA GEORGIEVA (1900745)" userId="S::s.georgieva@rgu.ac.uk::ae8ecd33-0122-47cd-9c1e-394cd4c4d988" providerId="AD" clId="Web-{C783A444-6CFC-4CD4-A5F7-033EBD5E86E6}" dt="2022-03-27T12:54:23.911" v="289"/>
          <ac:picMkLst>
            <pc:docMk/>
            <pc:sldMk cId="2026582015" sldId="257"/>
            <ac:picMk id="5" creationId="{9E18CD9B-D768-2400-CD3C-C45D17E81272}"/>
          </ac:picMkLst>
        </pc:picChg>
        <pc:picChg chg="add del mod modCrop">
          <ac:chgData name="SIMONA GEORGIEVA (1900745)" userId="S::s.georgieva@rgu.ac.uk::ae8ecd33-0122-47cd-9c1e-394cd4c4d988" providerId="AD" clId="Web-{C783A444-6CFC-4CD4-A5F7-033EBD5E86E6}" dt="2022-03-27T10:04:41.724" v="100"/>
          <ac:picMkLst>
            <pc:docMk/>
            <pc:sldMk cId="2026582015" sldId="257"/>
            <ac:picMk id="6" creationId="{1840B6B2-79B4-B749-748A-CC51074D753E}"/>
          </ac:picMkLst>
        </pc:picChg>
        <pc:picChg chg="add mod modCrop">
          <ac:chgData name="SIMONA GEORGIEVA (1900745)" userId="S::s.georgieva@rgu.ac.uk::ae8ecd33-0122-47cd-9c1e-394cd4c4d988" providerId="AD" clId="Web-{C783A444-6CFC-4CD4-A5F7-033EBD5E86E6}" dt="2022-03-27T12:54:23.911" v="289"/>
          <ac:picMkLst>
            <pc:docMk/>
            <pc:sldMk cId="2026582015" sldId="257"/>
            <ac:picMk id="7" creationId="{9795D54A-3848-5EC1-D2C5-B4A47048DE9C}"/>
          </ac:picMkLst>
        </pc:picChg>
        <pc:cxnChg chg="add del">
          <ac:chgData name="SIMONA GEORGIEVA (1900745)" userId="S::s.georgieva@rgu.ac.uk::ae8ecd33-0122-47cd-9c1e-394cd4c4d988" providerId="AD" clId="Web-{C783A444-6CFC-4CD4-A5F7-033EBD5E86E6}" dt="2022-03-27T10:05:08.021" v="108"/>
          <ac:cxnSpMkLst>
            <pc:docMk/>
            <pc:sldMk cId="2026582015" sldId="257"/>
            <ac:cxnSpMk id="33" creationId="{D4BDCD00-BA97-40D8-93CD-0A9CA931BE17}"/>
          </ac:cxnSpMkLst>
        </pc:cxnChg>
        <pc:cxnChg chg="add del">
          <ac:chgData name="SIMONA GEORGIEVA (1900745)" userId="S::s.georgieva@rgu.ac.uk::ae8ecd33-0122-47cd-9c1e-394cd4c4d988" providerId="AD" clId="Web-{C783A444-6CFC-4CD4-A5F7-033EBD5E86E6}" dt="2022-03-27T10:05:08.021" v="108"/>
          <ac:cxnSpMkLst>
            <pc:docMk/>
            <pc:sldMk cId="2026582015" sldId="257"/>
            <ac:cxnSpMk id="35" creationId="{2D631E40-F51C-4828-B23B-DF903513296E}"/>
          </ac:cxnSpMkLst>
        </pc:cxnChg>
      </pc:sldChg>
      <pc:sldChg chg="addSp delSp modSp new del mod setBg">
        <pc:chgData name="SIMONA GEORGIEVA (1900745)" userId="S::s.georgieva@rgu.ac.uk::ae8ecd33-0122-47cd-9c1e-394cd4c4d988" providerId="AD" clId="Web-{C783A444-6CFC-4CD4-A5F7-033EBD5E86E6}" dt="2022-03-27T12:53:59.816" v="287"/>
        <pc:sldMkLst>
          <pc:docMk/>
          <pc:sldMk cId="28598093" sldId="258"/>
        </pc:sldMkLst>
        <pc:spChg chg="del">
          <ac:chgData name="SIMONA GEORGIEVA (1900745)" userId="S::s.georgieva@rgu.ac.uk::ae8ecd33-0122-47cd-9c1e-394cd4c4d988" providerId="AD" clId="Web-{C783A444-6CFC-4CD4-A5F7-033EBD5E86E6}" dt="2022-03-27T10:09:12.731" v="121"/>
          <ac:spMkLst>
            <pc:docMk/>
            <pc:sldMk cId="28598093" sldId="258"/>
            <ac:spMk id="2" creationId="{3B198E58-5533-5B03-70BB-8D0F413FF305}"/>
          </ac:spMkLst>
        </pc:spChg>
        <pc:spChg chg="del">
          <ac:chgData name="SIMONA GEORGIEVA (1900745)" userId="S::s.georgieva@rgu.ac.uk::ae8ecd33-0122-47cd-9c1e-394cd4c4d988" providerId="AD" clId="Web-{C783A444-6CFC-4CD4-A5F7-033EBD5E86E6}" dt="2022-03-27T10:09:09.043" v="120"/>
          <ac:spMkLst>
            <pc:docMk/>
            <pc:sldMk cId="28598093" sldId="258"/>
            <ac:spMk id="3" creationId="{70EE6469-5A3E-F0E7-5CA6-C301DF119292}"/>
          </ac:spMkLst>
        </pc:spChg>
        <pc:spChg chg="add">
          <ac:chgData name="SIMONA GEORGIEVA (1900745)" userId="S::s.georgieva@rgu.ac.uk::ae8ecd33-0122-47cd-9c1e-394cd4c4d988" providerId="AD" clId="Web-{C783A444-6CFC-4CD4-A5F7-033EBD5E86E6}" dt="2022-03-27T10:09:18.371" v="122"/>
          <ac:spMkLst>
            <pc:docMk/>
            <pc:sldMk cId="28598093" sldId="258"/>
            <ac:spMk id="9" creationId="{F3060C83-F051-4F0E-ABAD-AA0DFC48B218}"/>
          </ac:spMkLst>
        </pc:spChg>
        <pc:spChg chg="add">
          <ac:chgData name="SIMONA GEORGIEVA (1900745)" userId="S::s.georgieva@rgu.ac.uk::ae8ecd33-0122-47cd-9c1e-394cd4c4d988" providerId="AD" clId="Web-{C783A444-6CFC-4CD4-A5F7-033EBD5E86E6}" dt="2022-03-27T10:09:18.371" v="122"/>
          <ac:spMkLst>
            <pc:docMk/>
            <pc:sldMk cId="28598093" sldId="258"/>
            <ac:spMk id="11" creationId="{83C98ABE-055B-441F-B07E-44F97F083C39}"/>
          </ac:spMkLst>
        </pc:spChg>
        <pc:spChg chg="add">
          <ac:chgData name="SIMONA GEORGIEVA (1900745)" userId="S::s.georgieva@rgu.ac.uk::ae8ecd33-0122-47cd-9c1e-394cd4c4d988" providerId="AD" clId="Web-{C783A444-6CFC-4CD4-A5F7-033EBD5E86E6}" dt="2022-03-27T10:09:18.371" v="122"/>
          <ac:spMkLst>
            <pc:docMk/>
            <pc:sldMk cId="28598093" sldId="258"/>
            <ac:spMk id="13" creationId="{29FDB030-9B49-4CED-8CCD-4D99382388AC}"/>
          </ac:spMkLst>
        </pc:spChg>
        <pc:spChg chg="add">
          <ac:chgData name="SIMONA GEORGIEVA (1900745)" userId="S::s.georgieva@rgu.ac.uk::ae8ecd33-0122-47cd-9c1e-394cd4c4d988" providerId="AD" clId="Web-{C783A444-6CFC-4CD4-A5F7-033EBD5E86E6}" dt="2022-03-27T10:09:18.371" v="122"/>
          <ac:spMkLst>
            <pc:docMk/>
            <pc:sldMk cId="28598093" sldId="258"/>
            <ac:spMk id="15" creationId="{3783CA14-24A1-485C-8B30-D6A5D87987AD}"/>
          </ac:spMkLst>
        </pc:spChg>
        <pc:spChg chg="add">
          <ac:chgData name="SIMONA GEORGIEVA (1900745)" userId="S::s.georgieva@rgu.ac.uk::ae8ecd33-0122-47cd-9c1e-394cd4c4d988" providerId="AD" clId="Web-{C783A444-6CFC-4CD4-A5F7-033EBD5E86E6}" dt="2022-03-27T10:09:18.371" v="122"/>
          <ac:spMkLst>
            <pc:docMk/>
            <pc:sldMk cId="28598093" sldId="258"/>
            <ac:spMk id="17" creationId="{9A97C86A-04D6-40F7-AE84-31AB43E6A846}"/>
          </ac:spMkLst>
        </pc:spChg>
        <pc:spChg chg="add">
          <ac:chgData name="SIMONA GEORGIEVA (1900745)" userId="S::s.georgieva@rgu.ac.uk::ae8ecd33-0122-47cd-9c1e-394cd4c4d988" providerId="AD" clId="Web-{C783A444-6CFC-4CD4-A5F7-033EBD5E86E6}" dt="2022-03-27T10:09:18.371" v="122"/>
          <ac:spMkLst>
            <pc:docMk/>
            <pc:sldMk cId="28598093" sldId="258"/>
            <ac:spMk id="19" creationId="{FF9F2414-84E8-453E-B1F3-389FDE8192D9}"/>
          </ac:spMkLst>
        </pc:spChg>
        <pc:spChg chg="add">
          <ac:chgData name="SIMONA GEORGIEVA (1900745)" userId="S::s.georgieva@rgu.ac.uk::ae8ecd33-0122-47cd-9c1e-394cd4c4d988" providerId="AD" clId="Web-{C783A444-6CFC-4CD4-A5F7-033EBD5E86E6}" dt="2022-03-27T10:09:18.371" v="122"/>
          <ac:spMkLst>
            <pc:docMk/>
            <pc:sldMk cId="28598093" sldId="258"/>
            <ac:spMk id="21" creationId="{3ECA69A1-7536-43AC-85EF-C7106179F5ED}"/>
          </ac:spMkLst>
        </pc:spChg>
        <pc:picChg chg="add mod ord">
          <ac:chgData name="SIMONA GEORGIEVA (1900745)" userId="S::s.georgieva@rgu.ac.uk::ae8ecd33-0122-47cd-9c1e-394cd4c4d988" providerId="AD" clId="Web-{C783A444-6CFC-4CD4-A5F7-033EBD5E86E6}" dt="2022-03-27T10:09:22.246" v="123" actId="1076"/>
          <ac:picMkLst>
            <pc:docMk/>
            <pc:sldMk cId="28598093" sldId="258"/>
            <ac:picMk id="4" creationId="{A0A0B4A1-5B12-BEFB-295A-B1DA0E88B5E6}"/>
          </ac:picMkLst>
        </pc:picChg>
      </pc:sldChg>
      <pc:sldChg chg="addSp delSp modSp new">
        <pc:chgData name="SIMONA GEORGIEVA (1900745)" userId="S::s.georgieva@rgu.ac.uk::ae8ecd33-0122-47cd-9c1e-394cd4c4d988" providerId="AD" clId="Web-{C783A444-6CFC-4CD4-A5F7-033EBD5E86E6}" dt="2022-03-27T12:24:31.204" v="230"/>
        <pc:sldMkLst>
          <pc:docMk/>
          <pc:sldMk cId="621447761" sldId="259"/>
        </pc:sldMkLst>
        <pc:spChg chg="del">
          <ac:chgData name="SIMONA GEORGIEVA (1900745)" userId="S::s.georgieva@rgu.ac.uk::ae8ecd33-0122-47cd-9c1e-394cd4c4d988" providerId="AD" clId="Web-{C783A444-6CFC-4CD4-A5F7-033EBD5E86E6}" dt="2022-03-27T10:10:01.747" v="126"/>
          <ac:spMkLst>
            <pc:docMk/>
            <pc:sldMk cId="621447761" sldId="259"/>
            <ac:spMk id="2" creationId="{7CFDFA1F-8DCF-277C-F7BA-DD1ABB67A910}"/>
          </ac:spMkLst>
        </pc:spChg>
        <pc:spChg chg="add mod">
          <ac:chgData name="SIMONA GEORGIEVA (1900745)" userId="S::s.georgieva@rgu.ac.uk::ae8ecd33-0122-47cd-9c1e-394cd4c4d988" providerId="AD" clId="Web-{C783A444-6CFC-4CD4-A5F7-033EBD5E86E6}" dt="2022-03-27T12:24:20.813" v="227" actId="1076"/>
          <ac:spMkLst>
            <pc:docMk/>
            <pc:sldMk cId="621447761" sldId="259"/>
            <ac:spMk id="2" creationId="{9C53272D-AD56-5C31-8A2C-69A7141C23DE}"/>
          </ac:spMkLst>
        </pc:spChg>
        <pc:spChg chg="add del mod">
          <ac:chgData name="SIMONA GEORGIEVA (1900745)" userId="S::s.georgieva@rgu.ac.uk::ae8ecd33-0122-47cd-9c1e-394cd4c4d988" providerId="AD" clId="Web-{C783A444-6CFC-4CD4-A5F7-033EBD5E86E6}" dt="2022-03-27T12:23:23.187" v="203"/>
          <ac:spMkLst>
            <pc:docMk/>
            <pc:sldMk cId="621447761" sldId="259"/>
            <ac:spMk id="3" creationId="{16353AFF-D11D-D0A9-ABB8-0BC4C9200316}"/>
          </ac:spMkLst>
        </pc:spChg>
        <pc:spChg chg="del">
          <ac:chgData name="SIMONA GEORGIEVA (1900745)" userId="S::s.georgieva@rgu.ac.uk::ae8ecd33-0122-47cd-9c1e-394cd4c4d988" providerId="AD" clId="Web-{C783A444-6CFC-4CD4-A5F7-033EBD5E86E6}" dt="2022-03-27T10:09:58.341" v="125"/>
          <ac:spMkLst>
            <pc:docMk/>
            <pc:sldMk cId="621447761" sldId="259"/>
            <ac:spMk id="3" creationId="{1D733FD0-D4D5-DB4B-816B-0FA6E11E679F}"/>
          </ac:spMkLst>
        </pc:spChg>
        <pc:spChg chg="add del mod">
          <ac:chgData name="SIMONA GEORGIEVA (1900745)" userId="S::s.georgieva@rgu.ac.uk::ae8ecd33-0122-47cd-9c1e-394cd4c4d988" providerId="AD" clId="Web-{C783A444-6CFC-4CD4-A5F7-033EBD5E86E6}" dt="2022-03-27T12:24:31.204" v="230"/>
          <ac:spMkLst>
            <pc:docMk/>
            <pc:sldMk cId="621447761" sldId="259"/>
            <ac:spMk id="5" creationId="{71BAFAAD-E369-4CAB-6A1E-0E942CA68642}"/>
          </ac:spMkLst>
        </pc:spChg>
        <pc:spChg chg="add del">
          <ac:chgData name="SIMONA GEORGIEVA (1900745)" userId="S::s.georgieva@rgu.ac.uk::ae8ecd33-0122-47cd-9c1e-394cd4c4d988" providerId="AD" clId="Web-{C783A444-6CFC-4CD4-A5F7-033EBD5E86E6}" dt="2022-03-27T12:23:15.686" v="199"/>
          <ac:spMkLst>
            <pc:docMk/>
            <pc:sldMk cId="621447761" sldId="259"/>
            <ac:spMk id="6" creationId="{497730F5-D9DC-74DF-109D-9244D0371D4A}"/>
          </ac:spMkLst>
        </pc:spChg>
        <pc:spChg chg="add del">
          <ac:chgData name="SIMONA GEORGIEVA (1900745)" userId="S::s.georgieva@rgu.ac.uk::ae8ecd33-0122-47cd-9c1e-394cd4c4d988" providerId="AD" clId="Web-{C783A444-6CFC-4CD4-A5F7-033EBD5E86E6}" dt="2022-03-27T12:23:15.171" v="198"/>
          <ac:spMkLst>
            <pc:docMk/>
            <pc:sldMk cId="621447761" sldId="259"/>
            <ac:spMk id="7" creationId="{70214A9C-3509-067F-21D7-C23FBD4F93A6}"/>
          </ac:spMkLst>
        </pc:spChg>
        <pc:picChg chg="add mod ord">
          <ac:chgData name="SIMONA GEORGIEVA (1900745)" userId="S::s.georgieva@rgu.ac.uk::ae8ecd33-0122-47cd-9c1e-394cd4c4d988" providerId="AD" clId="Web-{C783A444-6CFC-4CD4-A5F7-033EBD5E86E6}" dt="2022-03-27T12:24:17.438" v="226" actId="1076"/>
          <ac:picMkLst>
            <pc:docMk/>
            <pc:sldMk cId="621447761" sldId="259"/>
            <ac:picMk id="4" creationId="{FDC39187-B9F5-D3A1-B935-7C42D9C314FB}"/>
          </ac:picMkLst>
        </pc:picChg>
      </pc:sldChg>
      <pc:sldChg chg="addSp delSp modSp new mod ord setBg">
        <pc:chgData name="SIMONA GEORGIEVA (1900745)" userId="S::s.georgieva@rgu.ac.uk::ae8ecd33-0122-47cd-9c1e-394cd4c4d988" providerId="AD" clId="Web-{C783A444-6CFC-4CD4-A5F7-033EBD5E86E6}" dt="2022-03-27T12:56:20.930" v="309"/>
        <pc:sldMkLst>
          <pc:docMk/>
          <pc:sldMk cId="2406908447" sldId="260"/>
        </pc:sldMkLst>
        <pc:spChg chg="del">
          <ac:chgData name="SIMONA GEORGIEVA (1900745)" userId="S::s.georgieva@rgu.ac.uk::ae8ecd33-0122-47cd-9c1e-394cd4c4d988" providerId="AD" clId="Web-{C783A444-6CFC-4CD4-A5F7-033EBD5E86E6}" dt="2022-03-27T10:14:31.691" v="155"/>
          <ac:spMkLst>
            <pc:docMk/>
            <pc:sldMk cId="2406908447" sldId="260"/>
            <ac:spMk id="2" creationId="{59F6EA5E-713F-33EE-4B8E-F6AFA74AEE2E}"/>
          </ac:spMkLst>
        </pc:spChg>
        <pc:spChg chg="del">
          <ac:chgData name="SIMONA GEORGIEVA (1900745)" userId="S::s.georgieva@rgu.ac.uk::ae8ecd33-0122-47cd-9c1e-394cd4c4d988" providerId="AD" clId="Web-{C783A444-6CFC-4CD4-A5F7-033EBD5E86E6}" dt="2022-03-27T10:14:34.160" v="156"/>
          <ac:spMkLst>
            <pc:docMk/>
            <pc:sldMk cId="2406908447" sldId="260"/>
            <ac:spMk id="3" creationId="{6DB32E12-7E11-6327-7577-6B2EB6649919}"/>
          </ac:spMkLst>
        </pc:spChg>
        <pc:spChg chg="add del">
          <ac:chgData name="SIMONA GEORGIEVA (1900745)" userId="S::s.georgieva@rgu.ac.uk::ae8ecd33-0122-47cd-9c1e-394cd4c4d988" providerId="AD" clId="Web-{C783A444-6CFC-4CD4-A5F7-033EBD5E86E6}" dt="2022-03-27T12:22:14.754" v="192"/>
          <ac:spMkLst>
            <pc:docMk/>
            <pc:sldMk cId="2406908447" sldId="260"/>
            <ac:spMk id="9" creationId="{42A4FC2C-047E-45A5-965D-8E1E3BF09BC6}"/>
          </ac:spMkLst>
        </pc:spChg>
        <pc:spChg chg="add del">
          <ac:chgData name="SIMONA GEORGIEVA (1900745)" userId="S::s.georgieva@rgu.ac.uk::ae8ecd33-0122-47cd-9c1e-394cd4c4d988" providerId="AD" clId="Web-{C783A444-6CFC-4CD4-A5F7-033EBD5E86E6}" dt="2022-03-27T12:22:09.801" v="187"/>
          <ac:spMkLst>
            <pc:docMk/>
            <pc:sldMk cId="2406908447" sldId="260"/>
            <ac:spMk id="14" creationId="{AB8C311F-7253-4AED-9701-7FC0708C41C7}"/>
          </ac:spMkLst>
        </pc:spChg>
        <pc:spChg chg="add del">
          <ac:chgData name="SIMONA GEORGIEVA (1900745)" userId="S::s.georgieva@rgu.ac.uk::ae8ecd33-0122-47cd-9c1e-394cd4c4d988" providerId="AD" clId="Web-{C783A444-6CFC-4CD4-A5F7-033EBD5E86E6}" dt="2022-03-27T12:22:09.801" v="187"/>
          <ac:spMkLst>
            <pc:docMk/>
            <pc:sldMk cId="2406908447" sldId="260"/>
            <ac:spMk id="16" creationId="{E2384209-CB15-4CDF-9D31-C44FD9A3F20D}"/>
          </ac:spMkLst>
        </pc:spChg>
        <pc:spChg chg="add del">
          <ac:chgData name="SIMONA GEORGIEVA (1900745)" userId="S::s.georgieva@rgu.ac.uk::ae8ecd33-0122-47cd-9c1e-394cd4c4d988" providerId="AD" clId="Web-{C783A444-6CFC-4CD4-A5F7-033EBD5E86E6}" dt="2022-03-27T12:22:09.801" v="187"/>
          <ac:spMkLst>
            <pc:docMk/>
            <pc:sldMk cId="2406908447" sldId="260"/>
            <ac:spMk id="18" creationId="{2633B3B5-CC90-43F0-8714-D31D1F3F0209}"/>
          </ac:spMkLst>
        </pc:spChg>
        <pc:spChg chg="add del">
          <ac:chgData name="SIMONA GEORGIEVA (1900745)" userId="S::s.georgieva@rgu.ac.uk::ae8ecd33-0122-47cd-9c1e-394cd4c4d988" providerId="AD" clId="Web-{C783A444-6CFC-4CD4-A5F7-033EBD5E86E6}" dt="2022-03-27T12:22:09.801" v="187"/>
          <ac:spMkLst>
            <pc:docMk/>
            <pc:sldMk cId="2406908447" sldId="260"/>
            <ac:spMk id="20" creationId="{A8D57A06-A426-446D-B02C-A2DC6B62E45E}"/>
          </ac:spMkLst>
        </pc:spChg>
        <pc:spChg chg="add del">
          <ac:chgData name="SIMONA GEORGIEVA (1900745)" userId="S::s.georgieva@rgu.ac.uk::ae8ecd33-0122-47cd-9c1e-394cd4c4d988" providerId="AD" clId="Web-{C783A444-6CFC-4CD4-A5F7-033EBD5E86E6}" dt="2022-03-27T12:22:12.535" v="189"/>
          <ac:spMkLst>
            <pc:docMk/>
            <pc:sldMk cId="2406908447" sldId="260"/>
            <ac:spMk id="22" creationId="{480F071C-C35C-4CE1-8EE5-8ED96E2F4E25}"/>
          </ac:spMkLst>
        </pc:spChg>
        <pc:spChg chg="add del">
          <ac:chgData name="SIMONA GEORGIEVA (1900745)" userId="S::s.georgieva@rgu.ac.uk::ae8ecd33-0122-47cd-9c1e-394cd4c4d988" providerId="AD" clId="Web-{C783A444-6CFC-4CD4-A5F7-033EBD5E86E6}" dt="2022-03-27T12:22:12.535" v="189"/>
          <ac:spMkLst>
            <pc:docMk/>
            <pc:sldMk cId="2406908447" sldId="260"/>
            <ac:spMk id="23" creationId="{ED55A19D-297C-4231-AD1F-08EF9B4AA8F4}"/>
          </ac:spMkLst>
        </pc:spChg>
        <pc:spChg chg="add del">
          <ac:chgData name="SIMONA GEORGIEVA (1900745)" userId="S::s.georgieva@rgu.ac.uk::ae8ecd33-0122-47cd-9c1e-394cd4c4d988" providerId="AD" clId="Web-{C783A444-6CFC-4CD4-A5F7-033EBD5E86E6}" dt="2022-03-27T12:22:12.535" v="189"/>
          <ac:spMkLst>
            <pc:docMk/>
            <pc:sldMk cId="2406908447" sldId="260"/>
            <ac:spMk id="24" creationId="{CD97FAB4-59E0-4E65-B50B-867B14D2A067}"/>
          </ac:spMkLst>
        </pc:spChg>
        <pc:spChg chg="add del">
          <ac:chgData name="SIMONA GEORGIEVA (1900745)" userId="S::s.georgieva@rgu.ac.uk::ae8ecd33-0122-47cd-9c1e-394cd4c4d988" providerId="AD" clId="Web-{C783A444-6CFC-4CD4-A5F7-033EBD5E86E6}" dt="2022-03-27T12:22:12.535" v="189"/>
          <ac:spMkLst>
            <pc:docMk/>
            <pc:sldMk cId="2406908447" sldId="260"/>
            <ac:spMk id="25" creationId="{EBAB6C56-3D38-4923-996E-BD474BBB91E9}"/>
          </ac:spMkLst>
        </pc:spChg>
        <pc:spChg chg="add del">
          <ac:chgData name="SIMONA GEORGIEVA (1900745)" userId="S::s.georgieva@rgu.ac.uk::ae8ecd33-0122-47cd-9c1e-394cd4c4d988" providerId="AD" clId="Web-{C783A444-6CFC-4CD4-A5F7-033EBD5E86E6}" dt="2022-03-27T12:22:12.535" v="189"/>
          <ac:spMkLst>
            <pc:docMk/>
            <pc:sldMk cId="2406908447" sldId="260"/>
            <ac:spMk id="26" creationId="{0D578F4B-2751-4FC2-8853-FAC5C59139C1}"/>
          </ac:spMkLst>
        </pc:spChg>
        <pc:spChg chg="add del">
          <ac:chgData name="SIMONA GEORGIEVA (1900745)" userId="S::s.georgieva@rgu.ac.uk::ae8ecd33-0122-47cd-9c1e-394cd4c4d988" providerId="AD" clId="Web-{C783A444-6CFC-4CD4-A5F7-033EBD5E86E6}" dt="2022-03-27T12:22:12.535" v="189"/>
          <ac:spMkLst>
            <pc:docMk/>
            <pc:sldMk cId="2406908447" sldId="260"/>
            <ac:spMk id="27" creationId="{20CD21DB-082D-417D-A5AB-FC838AF9D944}"/>
          </ac:spMkLst>
        </pc:spChg>
        <pc:spChg chg="add del">
          <ac:chgData name="SIMONA GEORGIEVA (1900745)" userId="S::s.georgieva@rgu.ac.uk::ae8ecd33-0122-47cd-9c1e-394cd4c4d988" providerId="AD" clId="Web-{C783A444-6CFC-4CD4-A5F7-033EBD5E86E6}" dt="2022-03-27T12:22:12.535" v="189"/>
          <ac:spMkLst>
            <pc:docMk/>
            <pc:sldMk cId="2406908447" sldId="260"/>
            <ac:spMk id="28" creationId="{7BD8AB83-2763-4392-B4B9-049CDF1F6EA4}"/>
          </ac:spMkLst>
        </pc:spChg>
        <pc:spChg chg="add del">
          <ac:chgData name="SIMONA GEORGIEVA (1900745)" userId="S::s.georgieva@rgu.ac.uk::ae8ecd33-0122-47cd-9c1e-394cd4c4d988" providerId="AD" clId="Web-{C783A444-6CFC-4CD4-A5F7-033EBD5E86E6}" dt="2022-03-27T12:22:14.754" v="191"/>
          <ac:spMkLst>
            <pc:docMk/>
            <pc:sldMk cId="2406908447" sldId="260"/>
            <ac:spMk id="30" creationId="{AB8C311F-7253-4AED-9701-7FC0708C41C7}"/>
          </ac:spMkLst>
        </pc:spChg>
        <pc:spChg chg="add del">
          <ac:chgData name="SIMONA GEORGIEVA (1900745)" userId="S::s.georgieva@rgu.ac.uk::ae8ecd33-0122-47cd-9c1e-394cd4c4d988" providerId="AD" clId="Web-{C783A444-6CFC-4CD4-A5F7-033EBD5E86E6}" dt="2022-03-27T12:22:14.754" v="191"/>
          <ac:spMkLst>
            <pc:docMk/>
            <pc:sldMk cId="2406908447" sldId="260"/>
            <ac:spMk id="31" creationId="{E2384209-CB15-4CDF-9D31-C44FD9A3F20D}"/>
          </ac:spMkLst>
        </pc:spChg>
        <pc:spChg chg="add del">
          <ac:chgData name="SIMONA GEORGIEVA (1900745)" userId="S::s.georgieva@rgu.ac.uk::ae8ecd33-0122-47cd-9c1e-394cd4c4d988" providerId="AD" clId="Web-{C783A444-6CFC-4CD4-A5F7-033EBD5E86E6}" dt="2022-03-27T12:22:14.754" v="191"/>
          <ac:spMkLst>
            <pc:docMk/>
            <pc:sldMk cId="2406908447" sldId="260"/>
            <ac:spMk id="32" creationId="{2633B3B5-CC90-43F0-8714-D31D1F3F0209}"/>
          </ac:spMkLst>
        </pc:spChg>
        <pc:spChg chg="add del">
          <ac:chgData name="SIMONA GEORGIEVA (1900745)" userId="S::s.georgieva@rgu.ac.uk::ae8ecd33-0122-47cd-9c1e-394cd4c4d988" providerId="AD" clId="Web-{C783A444-6CFC-4CD4-A5F7-033EBD5E86E6}" dt="2022-03-27T12:22:14.754" v="191"/>
          <ac:spMkLst>
            <pc:docMk/>
            <pc:sldMk cId="2406908447" sldId="260"/>
            <ac:spMk id="33" creationId="{A8D57A06-A426-446D-B02C-A2DC6B62E45E}"/>
          </ac:spMkLst>
        </pc:spChg>
        <pc:spChg chg="add">
          <ac:chgData name="SIMONA GEORGIEVA (1900745)" userId="S::s.georgieva@rgu.ac.uk::ae8ecd33-0122-47cd-9c1e-394cd4c4d988" providerId="AD" clId="Web-{C783A444-6CFC-4CD4-A5F7-033EBD5E86E6}" dt="2022-03-27T12:22:14.754" v="192"/>
          <ac:spMkLst>
            <pc:docMk/>
            <pc:sldMk cId="2406908447" sldId="260"/>
            <ac:spMk id="35" creationId="{42A4FC2C-047E-45A5-965D-8E1E3BF09BC6}"/>
          </ac:spMkLst>
        </pc:spChg>
        <pc:picChg chg="add mod">
          <ac:chgData name="SIMONA GEORGIEVA (1900745)" userId="S::s.georgieva@rgu.ac.uk::ae8ecd33-0122-47cd-9c1e-394cd4c4d988" providerId="AD" clId="Web-{C783A444-6CFC-4CD4-A5F7-033EBD5E86E6}" dt="2022-03-27T12:22:14.754" v="191"/>
          <ac:picMkLst>
            <pc:docMk/>
            <pc:sldMk cId="2406908447" sldId="260"/>
            <ac:picMk id="4" creationId="{746FDA99-19C4-D1A3-0E90-2054D147B5D6}"/>
          </ac:picMkLst>
        </pc:picChg>
      </pc:sldChg>
      <pc:sldChg chg="addSp delSp modSp new mod ord setBg">
        <pc:chgData name="SIMONA GEORGIEVA (1900745)" userId="S::s.georgieva@rgu.ac.uk::ae8ecd33-0122-47cd-9c1e-394cd4c4d988" providerId="AD" clId="Web-{C783A444-6CFC-4CD4-A5F7-033EBD5E86E6}" dt="2022-03-27T12:56:12.961" v="307"/>
        <pc:sldMkLst>
          <pc:docMk/>
          <pc:sldMk cId="379051724" sldId="261"/>
        </pc:sldMkLst>
        <pc:spChg chg="del">
          <ac:chgData name="SIMONA GEORGIEVA (1900745)" userId="S::s.georgieva@rgu.ac.uk::ae8ecd33-0122-47cd-9c1e-394cd4c4d988" providerId="AD" clId="Web-{C783A444-6CFC-4CD4-A5F7-033EBD5E86E6}" dt="2022-03-27T11:39:24.685" v="162"/>
          <ac:spMkLst>
            <pc:docMk/>
            <pc:sldMk cId="379051724" sldId="261"/>
            <ac:spMk id="2" creationId="{11B06DF6-8D1B-D3ED-F93C-6FB174FC0A94}"/>
          </ac:spMkLst>
        </pc:spChg>
        <pc:spChg chg="del">
          <ac:chgData name="SIMONA GEORGIEVA (1900745)" userId="S::s.georgieva@rgu.ac.uk::ae8ecd33-0122-47cd-9c1e-394cd4c4d988" providerId="AD" clId="Web-{C783A444-6CFC-4CD4-A5F7-033EBD5E86E6}" dt="2022-03-27T11:39:28.529" v="163"/>
          <ac:spMkLst>
            <pc:docMk/>
            <pc:sldMk cId="379051724" sldId="261"/>
            <ac:spMk id="3" creationId="{A51ABCB4-6811-3CE3-A675-CFA48DCA0E22}"/>
          </ac:spMkLst>
        </pc:spChg>
        <pc:spChg chg="add mod">
          <ac:chgData name="SIMONA GEORGIEVA (1900745)" userId="S::s.georgieva@rgu.ac.uk::ae8ecd33-0122-47cd-9c1e-394cd4c4d988" providerId="AD" clId="Web-{C783A444-6CFC-4CD4-A5F7-033EBD5E86E6}" dt="2022-03-27T12:24:46.830" v="240" actId="14100"/>
          <ac:spMkLst>
            <pc:docMk/>
            <pc:sldMk cId="379051724" sldId="261"/>
            <ac:spMk id="5" creationId="{DE3EF0D9-7DE9-DFA2-4911-AAFABD553DEE}"/>
          </ac:spMkLst>
        </pc:spChg>
        <pc:spChg chg="add">
          <ac:chgData name="SIMONA GEORGIEVA (1900745)" userId="S::s.georgieva@rgu.ac.uk::ae8ecd33-0122-47cd-9c1e-394cd4c4d988" providerId="AD" clId="Web-{C783A444-6CFC-4CD4-A5F7-033EBD5E86E6}" dt="2022-03-27T11:39:49.092" v="165"/>
          <ac:spMkLst>
            <pc:docMk/>
            <pc:sldMk cId="379051724" sldId="261"/>
            <ac:spMk id="9" creationId="{42A4FC2C-047E-45A5-965D-8E1E3BF09BC6}"/>
          </ac:spMkLst>
        </pc:spChg>
        <pc:picChg chg="add mod">
          <ac:chgData name="SIMONA GEORGIEVA (1900745)" userId="S::s.georgieva@rgu.ac.uk::ae8ecd33-0122-47cd-9c1e-394cd4c4d988" providerId="AD" clId="Web-{C783A444-6CFC-4CD4-A5F7-033EBD5E86E6}" dt="2022-03-27T11:39:49.092" v="165"/>
          <ac:picMkLst>
            <pc:docMk/>
            <pc:sldMk cId="379051724" sldId="261"/>
            <ac:picMk id="4" creationId="{BF13D349-68D6-3F2D-8DD4-07435ADE3992}"/>
          </ac:picMkLst>
        </pc:picChg>
      </pc:sldChg>
      <pc:sldChg chg="addSp delSp modSp new mod setBg">
        <pc:chgData name="SIMONA GEORGIEVA (1900745)" userId="S::s.georgieva@rgu.ac.uk::ae8ecd33-0122-47cd-9c1e-394cd4c4d988" providerId="AD" clId="Web-{C783A444-6CFC-4CD4-A5F7-033EBD5E86E6}" dt="2022-03-27T11:42:59.379" v="175" actId="1076"/>
        <pc:sldMkLst>
          <pc:docMk/>
          <pc:sldMk cId="3931844174" sldId="262"/>
        </pc:sldMkLst>
        <pc:spChg chg="del">
          <ac:chgData name="SIMONA GEORGIEVA (1900745)" userId="S::s.georgieva@rgu.ac.uk::ae8ecd33-0122-47cd-9c1e-394cd4c4d988" providerId="AD" clId="Web-{C783A444-6CFC-4CD4-A5F7-033EBD5E86E6}" dt="2022-03-27T11:42:42.363" v="169"/>
          <ac:spMkLst>
            <pc:docMk/>
            <pc:sldMk cId="3931844174" sldId="262"/>
            <ac:spMk id="2" creationId="{2FBD6F12-88B4-0482-2CFA-351DE42F8B64}"/>
          </ac:spMkLst>
        </pc:spChg>
        <pc:spChg chg="del">
          <ac:chgData name="SIMONA GEORGIEVA (1900745)" userId="S::s.georgieva@rgu.ac.uk::ae8ecd33-0122-47cd-9c1e-394cd4c4d988" providerId="AD" clId="Web-{C783A444-6CFC-4CD4-A5F7-033EBD5E86E6}" dt="2022-03-27T11:42:33.363" v="167"/>
          <ac:spMkLst>
            <pc:docMk/>
            <pc:sldMk cId="3931844174" sldId="262"/>
            <ac:spMk id="3" creationId="{DD9538B8-6AB9-BC65-ABB0-6335F968034E}"/>
          </ac:spMkLst>
        </pc:spChg>
        <pc:spChg chg="add del mod">
          <ac:chgData name="SIMONA GEORGIEVA (1900745)" userId="S::s.georgieva@rgu.ac.uk::ae8ecd33-0122-47cd-9c1e-394cd4c4d988" providerId="AD" clId="Web-{C783A444-6CFC-4CD4-A5F7-033EBD5E86E6}" dt="2022-03-27T11:42:44.535" v="170"/>
          <ac:spMkLst>
            <pc:docMk/>
            <pc:sldMk cId="3931844174" sldId="262"/>
            <ac:spMk id="12" creationId="{BA2E7090-65F8-7C90-FA77-25A69BFBB1E0}"/>
          </ac:spMkLst>
        </pc:spChg>
        <pc:spChg chg="add">
          <ac:chgData name="SIMONA GEORGIEVA (1900745)" userId="S::s.georgieva@rgu.ac.uk::ae8ecd33-0122-47cd-9c1e-394cd4c4d988" providerId="AD" clId="Web-{C783A444-6CFC-4CD4-A5F7-033EBD5E86E6}" dt="2022-03-27T11:42:51.535" v="172"/>
          <ac:spMkLst>
            <pc:docMk/>
            <pc:sldMk cId="3931844174" sldId="262"/>
            <ac:spMk id="18" creationId="{ED55A19D-297C-4231-AD1F-08EF9B4AA8F4}"/>
          </ac:spMkLst>
        </pc:spChg>
        <pc:spChg chg="add">
          <ac:chgData name="SIMONA GEORGIEVA (1900745)" userId="S::s.georgieva@rgu.ac.uk::ae8ecd33-0122-47cd-9c1e-394cd4c4d988" providerId="AD" clId="Web-{C783A444-6CFC-4CD4-A5F7-033EBD5E86E6}" dt="2022-03-27T11:42:51.535" v="172"/>
          <ac:spMkLst>
            <pc:docMk/>
            <pc:sldMk cId="3931844174" sldId="262"/>
            <ac:spMk id="20" creationId="{EBAB6C56-3D38-4923-996E-BD474BBB91E9}"/>
          </ac:spMkLst>
        </pc:spChg>
        <pc:spChg chg="add">
          <ac:chgData name="SIMONA GEORGIEVA (1900745)" userId="S::s.georgieva@rgu.ac.uk::ae8ecd33-0122-47cd-9c1e-394cd4c4d988" providerId="AD" clId="Web-{C783A444-6CFC-4CD4-A5F7-033EBD5E86E6}" dt="2022-03-27T11:42:51.535" v="172"/>
          <ac:spMkLst>
            <pc:docMk/>
            <pc:sldMk cId="3931844174" sldId="262"/>
            <ac:spMk id="22" creationId="{20CD21DB-082D-417D-A5AB-FC838AF9D944}"/>
          </ac:spMkLst>
        </pc:spChg>
        <pc:spChg chg="add">
          <ac:chgData name="SIMONA GEORGIEVA (1900745)" userId="S::s.georgieva@rgu.ac.uk::ae8ecd33-0122-47cd-9c1e-394cd4c4d988" providerId="AD" clId="Web-{C783A444-6CFC-4CD4-A5F7-033EBD5E86E6}" dt="2022-03-27T11:42:51.535" v="172"/>
          <ac:spMkLst>
            <pc:docMk/>
            <pc:sldMk cId="3931844174" sldId="262"/>
            <ac:spMk id="24" creationId="{7BD8AB83-2763-4392-B4B9-049CDF1F6EA4}"/>
          </ac:spMkLst>
        </pc:spChg>
        <pc:spChg chg="add">
          <ac:chgData name="SIMONA GEORGIEVA (1900745)" userId="S::s.georgieva@rgu.ac.uk::ae8ecd33-0122-47cd-9c1e-394cd4c4d988" providerId="AD" clId="Web-{C783A444-6CFC-4CD4-A5F7-033EBD5E86E6}" dt="2022-03-27T11:42:51.535" v="172"/>
          <ac:spMkLst>
            <pc:docMk/>
            <pc:sldMk cId="3931844174" sldId="262"/>
            <ac:spMk id="26" creationId="{480F071C-C35C-4CE1-8EE5-8ED96E2F4E25}"/>
          </ac:spMkLst>
        </pc:spChg>
        <pc:spChg chg="add">
          <ac:chgData name="SIMONA GEORGIEVA (1900745)" userId="S::s.georgieva@rgu.ac.uk::ae8ecd33-0122-47cd-9c1e-394cd4c4d988" providerId="AD" clId="Web-{C783A444-6CFC-4CD4-A5F7-033EBD5E86E6}" dt="2022-03-27T11:42:51.535" v="172"/>
          <ac:spMkLst>
            <pc:docMk/>
            <pc:sldMk cId="3931844174" sldId="262"/>
            <ac:spMk id="28" creationId="{CD97FAB4-59E0-4E65-B50B-867B14D2A067}"/>
          </ac:spMkLst>
        </pc:spChg>
        <pc:spChg chg="add">
          <ac:chgData name="SIMONA GEORGIEVA (1900745)" userId="S::s.georgieva@rgu.ac.uk::ae8ecd33-0122-47cd-9c1e-394cd4c4d988" providerId="AD" clId="Web-{C783A444-6CFC-4CD4-A5F7-033EBD5E86E6}" dt="2022-03-27T11:42:51.535" v="172"/>
          <ac:spMkLst>
            <pc:docMk/>
            <pc:sldMk cId="3931844174" sldId="262"/>
            <ac:spMk id="30" creationId="{0D578F4B-2751-4FC2-8853-FAC5C59139C1}"/>
          </ac:spMkLst>
        </pc:spChg>
        <pc:graphicFrameChg chg="add del mod ord modGraphic">
          <ac:chgData name="SIMONA GEORGIEVA (1900745)" userId="S::s.georgieva@rgu.ac.uk::ae8ecd33-0122-47cd-9c1e-394cd4c4d988" providerId="AD" clId="Web-{C783A444-6CFC-4CD4-A5F7-033EBD5E86E6}" dt="2022-03-27T11:42:35.269" v="168"/>
          <ac:graphicFrameMkLst>
            <pc:docMk/>
            <pc:sldMk cId="3931844174" sldId="262"/>
            <ac:graphicFrameMk id="4" creationId="{60C0A714-A939-1973-7118-CB97DFA2B854}"/>
          </ac:graphicFrameMkLst>
        </pc:graphicFrameChg>
        <pc:picChg chg="add mod">
          <ac:chgData name="SIMONA GEORGIEVA (1900745)" userId="S::s.georgieva@rgu.ac.uk::ae8ecd33-0122-47cd-9c1e-394cd4c4d988" providerId="AD" clId="Web-{C783A444-6CFC-4CD4-A5F7-033EBD5E86E6}" dt="2022-03-27T11:42:59.379" v="175" actId="1076"/>
          <ac:picMkLst>
            <pc:docMk/>
            <pc:sldMk cId="3931844174" sldId="262"/>
            <ac:picMk id="13" creationId="{288AD3EE-3887-E1CD-A5B3-676B7951657A}"/>
          </ac:picMkLst>
        </pc:picChg>
      </pc:sldChg>
      <pc:sldChg chg="addSp delSp modSp new">
        <pc:chgData name="SIMONA GEORGIEVA (1900745)" userId="S::s.georgieva@rgu.ac.uk::ae8ecd33-0122-47cd-9c1e-394cd4c4d988" providerId="AD" clId="Web-{C783A444-6CFC-4CD4-A5F7-033EBD5E86E6}" dt="2022-03-27T12:55:10.225" v="299" actId="1076"/>
        <pc:sldMkLst>
          <pc:docMk/>
          <pc:sldMk cId="3841176328" sldId="263"/>
        </pc:sldMkLst>
        <pc:spChg chg="mod">
          <ac:chgData name="SIMONA GEORGIEVA (1900745)" userId="S::s.georgieva@rgu.ac.uk::ae8ecd33-0122-47cd-9c1e-394cd4c4d988" providerId="AD" clId="Web-{C783A444-6CFC-4CD4-A5F7-033EBD5E86E6}" dt="2022-03-27T12:55:00.443" v="296" actId="1076"/>
          <ac:spMkLst>
            <pc:docMk/>
            <pc:sldMk cId="3841176328" sldId="263"/>
            <ac:spMk id="2" creationId="{E4A84E00-2F2B-6007-314B-9BE33A18662F}"/>
          </ac:spMkLst>
        </pc:spChg>
        <pc:spChg chg="del">
          <ac:chgData name="SIMONA GEORGIEVA (1900745)" userId="S::s.georgieva@rgu.ac.uk::ae8ecd33-0122-47cd-9c1e-394cd4c4d988" providerId="AD" clId="Web-{C783A444-6CFC-4CD4-A5F7-033EBD5E86E6}" dt="2022-03-27T12:15:45.740" v="185"/>
          <ac:spMkLst>
            <pc:docMk/>
            <pc:sldMk cId="3841176328" sldId="263"/>
            <ac:spMk id="3" creationId="{3AC5FE1C-2E5E-539C-47B6-07DFAE13C515}"/>
          </ac:spMkLst>
        </pc:spChg>
        <pc:picChg chg="add mod ord">
          <ac:chgData name="SIMONA GEORGIEVA (1900745)" userId="S::s.georgieva@rgu.ac.uk::ae8ecd33-0122-47cd-9c1e-394cd4c4d988" providerId="AD" clId="Web-{C783A444-6CFC-4CD4-A5F7-033EBD5E86E6}" dt="2022-03-27T12:55:10.225" v="299" actId="1076"/>
          <ac:picMkLst>
            <pc:docMk/>
            <pc:sldMk cId="3841176328" sldId="263"/>
            <ac:picMk id="4" creationId="{D2EFF51C-2C14-3E3A-4688-CE47D456D679}"/>
          </ac:picMkLst>
        </pc:picChg>
      </pc:sldChg>
      <pc:sldChg chg="addSp delSp modSp new">
        <pc:chgData name="SIMONA GEORGIEVA (1900745)" userId="S::s.georgieva@rgu.ac.uk::ae8ecd33-0122-47cd-9c1e-394cd4c4d988" providerId="AD" clId="Web-{C783A444-6CFC-4CD4-A5F7-033EBD5E86E6}" dt="2022-03-27T12:57:48.042" v="311" actId="14100"/>
        <pc:sldMkLst>
          <pc:docMk/>
          <pc:sldMk cId="249587216" sldId="264"/>
        </pc:sldMkLst>
        <pc:spChg chg="mod">
          <ac:chgData name="SIMONA GEORGIEVA (1900745)" userId="S::s.georgieva@rgu.ac.uk::ae8ecd33-0122-47cd-9c1e-394cd4c4d988" providerId="AD" clId="Web-{C783A444-6CFC-4CD4-A5F7-033EBD5E86E6}" dt="2022-03-27T12:45:03.301" v="260" actId="20577"/>
          <ac:spMkLst>
            <pc:docMk/>
            <pc:sldMk cId="249587216" sldId="264"/>
            <ac:spMk id="2" creationId="{CABC36B3-DF43-B23A-1EB6-17E6981298AA}"/>
          </ac:spMkLst>
        </pc:spChg>
        <pc:spChg chg="del">
          <ac:chgData name="SIMONA GEORGIEVA (1900745)" userId="S::s.georgieva@rgu.ac.uk::ae8ecd33-0122-47cd-9c1e-394cd4c4d988" providerId="AD" clId="Web-{C783A444-6CFC-4CD4-A5F7-033EBD5E86E6}" dt="2022-03-27T12:44:46.441" v="242"/>
          <ac:spMkLst>
            <pc:docMk/>
            <pc:sldMk cId="249587216" sldId="264"/>
            <ac:spMk id="3" creationId="{F1D8F4AA-57FF-C6B1-2E21-316396AA8C44}"/>
          </ac:spMkLst>
        </pc:spChg>
        <pc:picChg chg="add mod ord">
          <ac:chgData name="SIMONA GEORGIEVA (1900745)" userId="S::s.georgieva@rgu.ac.uk::ae8ecd33-0122-47cd-9c1e-394cd4c4d988" providerId="AD" clId="Web-{C783A444-6CFC-4CD4-A5F7-033EBD5E86E6}" dt="2022-03-27T12:57:48.042" v="311" actId="14100"/>
          <ac:picMkLst>
            <pc:docMk/>
            <pc:sldMk cId="249587216" sldId="264"/>
            <ac:picMk id="4" creationId="{AF0050A4-2C0F-865B-A7AC-BBA783509DB1}"/>
          </ac:picMkLst>
        </pc:picChg>
      </pc:sldChg>
      <pc:sldChg chg="addSp delSp modSp new">
        <pc:chgData name="SIMONA GEORGIEVA (1900745)" userId="S::s.georgieva@rgu.ac.uk::ae8ecd33-0122-47cd-9c1e-394cd4c4d988" providerId="AD" clId="Web-{C783A444-6CFC-4CD4-A5F7-033EBD5E86E6}" dt="2022-03-27T12:55:37.773" v="302" actId="14100"/>
        <pc:sldMkLst>
          <pc:docMk/>
          <pc:sldMk cId="1813421908" sldId="265"/>
        </pc:sldMkLst>
        <pc:spChg chg="mod">
          <ac:chgData name="SIMONA GEORGIEVA (1900745)" userId="S::s.georgieva@rgu.ac.uk::ae8ecd33-0122-47cd-9c1e-394cd4c4d988" providerId="AD" clId="Web-{C783A444-6CFC-4CD4-A5F7-033EBD5E86E6}" dt="2022-03-27T12:47:41.977" v="286" actId="20577"/>
          <ac:spMkLst>
            <pc:docMk/>
            <pc:sldMk cId="1813421908" sldId="265"/>
            <ac:spMk id="2" creationId="{81ADF93F-96B1-A396-6658-6AAFCD43B87F}"/>
          </ac:spMkLst>
        </pc:spChg>
        <pc:spChg chg="del">
          <ac:chgData name="SIMONA GEORGIEVA (1900745)" userId="S::s.georgieva@rgu.ac.uk::ae8ecd33-0122-47cd-9c1e-394cd4c4d988" providerId="AD" clId="Web-{C783A444-6CFC-4CD4-A5F7-033EBD5E86E6}" dt="2022-03-27T12:45:34.489" v="262"/>
          <ac:spMkLst>
            <pc:docMk/>
            <pc:sldMk cId="1813421908" sldId="265"/>
            <ac:spMk id="3" creationId="{C6596888-6E1E-0A00-9699-6A81977BEEC0}"/>
          </ac:spMkLst>
        </pc:spChg>
        <pc:picChg chg="add mod ord">
          <ac:chgData name="SIMONA GEORGIEVA (1900745)" userId="S::s.georgieva@rgu.ac.uk::ae8ecd33-0122-47cd-9c1e-394cd4c4d988" providerId="AD" clId="Web-{C783A444-6CFC-4CD4-A5F7-033EBD5E86E6}" dt="2022-03-27T12:55:37.773" v="302" actId="14100"/>
          <ac:picMkLst>
            <pc:docMk/>
            <pc:sldMk cId="1813421908" sldId="265"/>
            <ac:picMk id="4" creationId="{22407875-50E3-1ECB-D124-338BE0703BE9}"/>
          </ac:picMkLst>
        </pc:picChg>
      </pc:sldChg>
    </pc:docChg>
  </pc:docChgLst>
  <pc:docChgLst>
    <pc:chgData name="VINEETH CHIMBILI (2000615)" userId="S::v.chimbili@rgu.ac.uk::4e0b7767-e1b9-4392-8c94-48247c659cb5" providerId="AD" clId="Web-{A7D1C1DE-2DC1-491A-B6E9-ACBFCAB61B02}"/>
    <pc:docChg chg="modSld">
      <pc:chgData name="VINEETH CHIMBILI (2000615)" userId="S::v.chimbili@rgu.ac.uk::4e0b7767-e1b9-4392-8c94-48247c659cb5" providerId="AD" clId="Web-{A7D1C1DE-2DC1-491A-B6E9-ACBFCAB61B02}" dt="2022-04-01T16:52:49.067" v="2" actId="1076"/>
      <pc:docMkLst>
        <pc:docMk/>
      </pc:docMkLst>
      <pc:sldChg chg="modSp">
        <pc:chgData name="VINEETH CHIMBILI (2000615)" userId="S::v.chimbili@rgu.ac.uk::4e0b7767-e1b9-4392-8c94-48247c659cb5" providerId="AD" clId="Web-{A7D1C1DE-2DC1-491A-B6E9-ACBFCAB61B02}" dt="2022-04-01T16:52:49.067" v="2" actId="1076"/>
        <pc:sldMkLst>
          <pc:docMk/>
          <pc:sldMk cId="3931844174" sldId="262"/>
        </pc:sldMkLst>
        <pc:picChg chg="mod">
          <ac:chgData name="VINEETH CHIMBILI (2000615)" userId="S::v.chimbili@rgu.ac.uk::4e0b7767-e1b9-4392-8c94-48247c659cb5" providerId="AD" clId="Web-{A7D1C1DE-2DC1-491A-B6E9-ACBFCAB61B02}" dt="2022-04-01T16:52:49.067" v="2" actId="1076"/>
          <ac:picMkLst>
            <pc:docMk/>
            <pc:sldMk cId="3931844174" sldId="262"/>
            <ac:picMk id="13" creationId="{288AD3EE-3887-E1CD-A5B3-676B7951657A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4/1/2022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polygonscan.com/address/0x0f378c46f3a2ab3efc700cd30431b0b04fa44c73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Logo&#10;&#10;Description automatically generated">
            <a:extLst>
              <a:ext uri="{FF2B5EF4-FFF2-40B4-BE49-F238E27FC236}">
                <a16:creationId xmlns:a16="http://schemas.microsoft.com/office/drawing/2014/main" id="{92F86198-7AA8-FBD2-4B09-73639F821E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9595" y="2840395"/>
            <a:ext cx="6371231" cy="233726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976DE2B-091D-706A-F385-8A0A52532D15}"/>
              </a:ext>
            </a:extLst>
          </p:cNvPr>
          <p:cNvSpPr txBox="1"/>
          <p:nvPr/>
        </p:nvSpPr>
        <p:spPr>
          <a:xfrm>
            <a:off x="9159922" y="5395413"/>
            <a:ext cx="2743200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ea typeface="+mn-lt"/>
                <a:cs typeface="+mn-lt"/>
              </a:rPr>
              <a:t>VINEETH CHIMBILI</a:t>
            </a:r>
            <a:endParaRPr lang="en-US" dirty="0">
              <a:cs typeface="Calibri" panose="020F0502020204030204"/>
            </a:endParaRPr>
          </a:p>
          <a:p>
            <a:pPr algn="ctr"/>
            <a:r>
              <a:rPr lang="en-US" b="1" dirty="0">
                <a:ea typeface="+mn-lt"/>
                <a:cs typeface="+mn-lt"/>
              </a:rPr>
              <a:t>PAWEL SZNURA</a:t>
            </a:r>
            <a:endParaRPr lang="en-US">
              <a:cs typeface="Calibri" panose="020F0502020204030204"/>
            </a:endParaRPr>
          </a:p>
          <a:p>
            <a:pPr algn="ctr"/>
            <a:r>
              <a:rPr lang="en-US" b="1" dirty="0">
                <a:cs typeface="Calibri"/>
              </a:rPr>
              <a:t>SIMONA GEORGIEVA</a:t>
            </a:r>
          </a:p>
          <a:p>
            <a:pPr algn="ctr"/>
            <a:endParaRPr lang="en-US" dirty="0">
              <a:cs typeface="Calibri"/>
            </a:endParaRP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CE8261B4-1213-D1C9-7DFA-353D62A660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90161" y="4683547"/>
            <a:ext cx="991738" cy="618516"/>
          </a:xfrm>
          <a:prstGeom prst="rect">
            <a:avLst/>
          </a:prstGeom>
        </p:spPr>
      </p:pic>
      <p:pic>
        <p:nvPicPr>
          <p:cNvPr id="8" name="Picture 8" descr="A picture containing text&#10;&#10;Description automatically generated">
            <a:extLst>
              <a:ext uri="{FF2B5EF4-FFF2-40B4-BE49-F238E27FC236}">
                <a16:creationId xmlns:a16="http://schemas.microsoft.com/office/drawing/2014/main" id="{9D606C81-0A34-6DCD-1ECA-85260A7693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7474" y="802672"/>
            <a:ext cx="4608394" cy="1135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id="{EE5F705A-5E81-4B3A-8EF4-911982DB31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9E18CD9B-D768-2400-CD3C-C45D17E8127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prstClr val="white"/>
            </a:duotone>
          </a:blip>
          <a:stretch>
            <a:fillRect/>
          </a:stretch>
        </p:blipFill>
        <p:spPr>
          <a:xfrm>
            <a:off x="1437063" y="2928793"/>
            <a:ext cx="3217333" cy="1000414"/>
          </a:xfrm>
          <a:prstGeom prst="rect">
            <a:avLst/>
          </a:prstGeom>
        </p:spPr>
      </p:pic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AD8F92D9-1751-4ABF-9CB7-D198C9A05A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9067" y="0"/>
            <a:ext cx="1715241" cy="6858000"/>
          </a:xfrm>
          <a:custGeom>
            <a:avLst/>
            <a:gdLst>
              <a:gd name="connsiteX0" fmla="*/ 1619628 w 1715241"/>
              <a:gd name="connsiteY0" fmla="*/ 0 h 6858000"/>
              <a:gd name="connsiteX1" fmla="*/ 1715241 w 1715241"/>
              <a:gd name="connsiteY1" fmla="*/ 0 h 6858000"/>
              <a:gd name="connsiteX2" fmla="*/ 1711235 w 1715241"/>
              <a:gd name="connsiteY2" fmla="*/ 3148 h 6858000"/>
              <a:gd name="connsiteX3" fmla="*/ 95613 w 1715241"/>
              <a:gd name="connsiteY3" fmla="*/ 3429000 h 6858000"/>
              <a:gd name="connsiteX4" fmla="*/ 1711235 w 1715241"/>
              <a:gd name="connsiteY4" fmla="*/ 6854853 h 6858000"/>
              <a:gd name="connsiteX5" fmla="*/ 1715240 w 1715241"/>
              <a:gd name="connsiteY5" fmla="*/ 6858000 h 6858000"/>
              <a:gd name="connsiteX6" fmla="*/ 1619627 w 1715241"/>
              <a:gd name="connsiteY6" fmla="*/ 6858000 h 6858000"/>
              <a:gd name="connsiteX7" fmla="*/ 1615622 w 1715241"/>
              <a:gd name="connsiteY7" fmla="*/ 6854853 h 6858000"/>
              <a:gd name="connsiteX8" fmla="*/ 0 w 1715241"/>
              <a:gd name="connsiteY8" fmla="*/ 3429000 h 6858000"/>
              <a:gd name="connsiteX9" fmla="*/ 1615622 w 1715241"/>
              <a:gd name="connsiteY9" fmla="*/ 314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15241" h="6858000">
                <a:moveTo>
                  <a:pt x="1619628" y="0"/>
                </a:moveTo>
                <a:lnTo>
                  <a:pt x="1715241" y="0"/>
                </a:lnTo>
                <a:lnTo>
                  <a:pt x="1711235" y="3148"/>
                </a:lnTo>
                <a:cubicBezTo>
                  <a:pt x="724534" y="817446"/>
                  <a:pt x="95613" y="2049777"/>
                  <a:pt x="95613" y="3429000"/>
                </a:cubicBezTo>
                <a:cubicBezTo>
                  <a:pt x="95613" y="4808224"/>
                  <a:pt x="724534" y="6040555"/>
                  <a:pt x="1711235" y="6854853"/>
                </a:cubicBezTo>
                <a:lnTo>
                  <a:pt x="1715240" y="6858000"/>
                </a:lnTo>
                <a:lnTo>
                  <a:pt x="1619627" y="6858000"/>
                </a:lnTo>
                <a:lnTo>
                  <a:pt x="1615622" y="6854853"/>
                </a:lnTo>
                <a:cubicBezTo>
                  <a:pt x="628921" y="6040555"/>
                  <a:pt x="0" y="4808224"/>
                  <a:pt x="0" y="3429000"/>
                </a:cubicBezTo>
                <a:cubicBezTo>
                  <a:pt x="0" y="2049777"/>
                  <a:pt x="628921" y="817446"/>
                  <a:pt x="1615622" y="3148"/>
                </a:cubicBezTo>
                <a:close/>
              </a:path>
            </a:pathLst>
          </a:custGeom>
          <a:solidFill>
            <a:schemeClr val="accent6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9795D54A-3848-5EC1-D2C5-B4A47048DE9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prstClr val="white"/>
            </a:duotone>
          </a:blip>
          <a:srcRect r="-415" b="8036"/>
          <a:stretch/>
        </p:blipFill>
        <p:spPr>
          <a:xfrm>
            <a:off x="6096001" y="2490967"/>
            <a:ext cx="4381748" cy="1876066"/>
          </a:xfrm>
          <a:prstGeom prst="rect">
            <a:avLst/>
          </a:prstGeom>
        </p:spPr>
      </p:pic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6D6B998F-CA62-4EE6-B7E7-046377D4F7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27816" y="2306119"/>
            <a:ext cx="1164184" cy="2245762"/>
          </a:xfrm>
          <a:custGeom>
            <a:avLst/>
            <a:gdLst>
              <a:gd name="connsiteX0" fmla="*/ 1436137 w 1488962"/>
              <a:gd name="connsiteY0" fmla="*/ 0 h 2872274"/>
              <a:gd name="connsiteX1" fmla="*/ 1488962 w 1488962"/>
              <a:gd name="connsiteY1" fmla="*/ 2668 h 2872274"/>
              <a:gd name="connsiteX2" fmla="*/ 1488962 w 1488962"/>
              <a:gd name="connsiteY2" fmla="*/ 2869607 h 2872274"/>
              <a:gd name="connsiteX3" fmla="*/ 1436137 w 1488962"/>
              <a:gd name="connsiteY3" fmla="*/ 2872274 h 2872274"/>
              <a:gd name="connsiteX4" fmla="*/ 0 w 1488962"/>
              <a:gd name="connsiteY4" fmla="*/ 1436137 h 2872274"/>
              <a:gd name="connsiteX5" fmla="*/ 1436137 w 1488962"/>
              <a:gd name="connsiteY5" fmla="*/ 0 h 2872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8962" h="2872274">
                <a:moveTo>
                  <a:pt x="1436137" y="0"/>
                </a:moveTo>
                <a:lnTo>
                  <a:pt x="1488962" y="2668"/>
                </a:lnTo>
                <a:lnTo>
                  <a:pt x="1488962" y="2869607"/>
                </a:lnTo>
                <a:lnTo>
                  <a:pt x="1436137" y="2872274"/>
                </a:lnTo>
                <a:cubicBezTo>
                  <a:pt x="642980" y="2872274"/>
                  <a:pt x="0" y="2229294"/>
                  <a:pt x="0" y="1436137"/>
                </a:cubicBezTo>
                <a:cubicBezTo>
                  <a:pt x="0" y="642980"/>
                  <a:pt x="642980" y="0"/>
                  <a:pt x="1436137" y="0"/>
                </a:cubicBezTo>
                <a:close/>
              </a:path>
            </a:pathLst>
          </a:custGeom>
          <a:solidFill>
            <a:schemeClr val="accent6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5820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FDC39187-B9F5-D3A1-B935-7C42D9C314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51416" y="1291244"/>
            <a:ext cx="8272076" cy="5164595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C53272D-AD56-5C31-8A2C-69A7141C23DE}"/>
              </a:ext>
            </a:extLst>
          </p:cNvPr>
          <p:cNvSpPr txBox="1"/>
          <p:nvPr/>
        </p:nvSpPr>
        <p:spPr>
          <a:xfrm>
            <a:off x="2010427" y="277659"/>
            <a:ext cx="8139829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dirty="0">
                <a:ea typeface="+mn-lt"/>
                <a:cs typeface="+mn-lt"/>
              </a:rPr>
              <a:t>Smart contracts are simply programs stored on a blockchain that run when predetermined conditions are met.</a:t>
            </a:r>
            <a:endParaRPr lang="en-US" sz="2400" b="1" dirty="0">
              <a:cs typeface="Calibri"/>
            </a:endParaRPr>
          </a:p>
          <a:p>
            <a:pPr algn="ctr"/>
            <a:endParaRPr lang="en-US" sz="2400" b="1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214477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BC36B3-DF43-B23A-1EB6-17E6981298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Setting the Total Supply</a:t>
            </a:r>
            <a:endParaRPr lang="en-US" dirty="0"/>
          </a:p>
        </p:txBody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AF0050A4-2C0F-865B-A7AC-BBA783509D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38780" y="1461685"/>
            <a:ext cx="9646202" cy="4715278"/>
          </a:xfrm>
        </p:spPr>
      </p:pic>
    </p:spTree>
    <p:extLst>
      <p:ext uri="{BB962C8B-B14F-4D97-AF65-F5344CB8AC3E}">
        <p14:creationId xmlns:p14="http://schemas.microsoft.com/office/powerpoint/2010/main" val="2495872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ADF93F-96B1-A396-6658-6AAFCD43B8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Setting the Decentralized Address for Trading</a:t>
            </a:r>
            <a:endParaRPr lang="en-US" dirty="0"/>
          </a:p>
        </p:txBody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22407875-50E3-1ECB-D124-338BE0703B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63886" y="1484431"/>
            <a:ext cx="9907782" cy="4692532"/>
          </a:xfrm>
        </p:spPr>
      </p:pic>
    </p:spTree>
    <p:extLst>
      <p:ext uri="{BB962C8B-B14F-4D97-AF65-F5344CB8AC3E}">
        <p14:creationId xmlns:p14="http://schemas.microsoft.com/office/powerpoint/2010/main" val="18134219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F13D349-68D6-3F2D-8DD4-07435ADE39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017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5" name="TextBox 1">
            <a:extLst>
              <a:ext uri="{FF2B5EF4-FFF2-40B4-BE49-F238E27FC236}">
                <a16:creationId xmlns:a16="http://schemas.microsoft.com/office/drawing/2014/main" id="{DE3EF0D9-7DE9-DFA2-4911-AAFABD553DEE}"/>
              </a:ext>
            </a:extLst>
          </p:cNvPr>
          <p:cNvSpPr txBox="1"/>
          <p:nvPr/>
        </p:nvSpPr>
        <p:spPr>
          <a:xfrm>
            <a:off x="7376522" y="5079148"/>
            <a:ext cx="3748085" cy="728453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000" dirty="0">
                <a:hlinkClick r:id="rId3"/>
              </a:rPr>
              <a:t>Check here!</a:t>
            </a:r>
            <a:endParaRPr lang="en-US" sz="40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9051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13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746FDA99-19C4-D1A3-0E90-2054D147B5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017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9084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A84E00-2F2B-6007-314B-9BE33A186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304" y="-146666"/>
            <a:ext cx="10515600" cy="1325563"/>
          </a:xfrm>
        </p:spPr>
        <p:txBody>
          <a:bodyPr/>
          <a:lstStyle/>
          <a:p>
            <a:r>
              <a:rPr lang="en-US" dirty="0">
                <a:cs typeface="Calibri Light"/>
              </a:rPr>
              <a:t>Trading the currency</a:t>
            </a:r>
            <a:endParaRPr lang="en-US" dirty="0"/>
          </a:p>
        </p:txBody>
      </p:sp>
      <p:pic>
        <p:nvPicPr>
          <p:cNvPr id="4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D2EFF51C-2C14-3E3A-4688-CE47D456D6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0722" y="858908"/>
            <a:ext cx="10055632" cy="5898085"/>
          </a:xfrm>
        </p:spPr>
      </p:pic>
    </p:spTree>
    <p:extLst>
      <p:ext uri="{BB962C8B-B14F-4D97-AF65-F5344CB8AC3E}">
        <p14:creationId xmlns:p14="http://schemas.microsoft.com/office/powerpoint/2010/main" val="38411763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ED55A19D-297C-4231-AD1F-08EF9B4AA8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BAB6C56-3D38-4923-996E-BD474BBB91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72668" y="1090453"/>
            <a:ext cx="9465232" cy="5238271"/>
          </a:xfrm>
          <a:prstGeom prst="rect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0CD21DB-082D-417D-A5AB-FC838AF9D9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72668" y="1090453"/>
            <a:ext cx="9465232" cy="5238271"/>
          </a:xfrm>
          <a:prstGeom prst="rect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>
                <a:alpha val="9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3" descr="A picture containing text, computer&#10;&#10;Description automatically generated">
            <a:extLst>
              <a:ext uri="{FF2B5EF4-FFF2-40B4-BE49-F238E27FC236}">
                <a16:creationId xmlns:a16="http://schemas.microsoft.com/office/drawing/2014/main" id="{288AD3EE-3887-E1CD-A5B3-676B795165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504" r="1" b="19497"/>
          <a:stretch/>
        </p:blipFill>
        <p:spPr>
          <a:xfrm>
            <a:off x="3477425" y="2075567"/>
            <a:ext cx="5695562" cy="3210863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sp>
        <p:nvSpPr>
          <p:cNvPr id="24" name="Graphic 212">
            <a:extLst>
              <a:ext uri="{FF2B5EF4-FFF2-40B4-BE49-F238E27FC236}">
                <a16:creationId xmlns:a16="http://schemas.microsoft.com/office/drawing/2014/main" id="{7BD8AB83-2763-4392-B4B9-049CDF1F6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473609" y="168141"/>
            <a:ext cx="1009111" cy="1009111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6" name="Graphic 212">
            <a:extLst>
              <a:ext uri="{FF2B5EF4-FFF2-40B4-BE49-F238E27FC236}">
                <a16:creationId xmlns:a16="http://schemas.microsoft.com/office/drawing/2014/main" id="{480F071C-C35C-4CE1-8EE5-8ED96E2F4E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473609" y="168141"/>
            <a:ext cx="1009111" cy="1009111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CD97FAB4-59E0-4E65-B50B-867B14D2A0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460" y="4428611"/>
            <a:ext cx="565207" cy="565207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0D578F4B-2751-4FC2-8853-FAC5C59139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460" y="4428611"/>
            <a:ext cx="565207" cy="565207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8441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office theme</vt:lpstr>
      <vt:lpstr>PowerPoint Presentation</vt:lpstr>
      <vt:lpstr>PowerPoint Presentation</vt:lpstr>
      <vt:lpstr>PowerPoint Presentation</vt:lpstr>
      <vt:lpstr>Setting the Total Supply</vt:lpstr>
      <vt:lpstr>Setting the Decentralized Address for Trading</vt:lpstr>
      <vt:lpstr>PowerPoint Presentation</vt:lpstr>
      <vt:lpstr>PowerPoint Presentation</vt:lpstr>
      <vt:lpstr>Trading the currency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147</cp:revision>
  <dcterms:created xsi:type="dcterms:W3CDTF">2022-03-27T09:49:34Z</dcterms:created>
  <dcterms:modified xsi:type="dcterms:W3CDTF">2022-04-01T16:52:55Z</dcterms:modified>
</cp:coreProperties>
</file>